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33"/>
  </p:notesMasterIdLst>
  <p:sldIdLst>
    <p:sldId id="280" r:id="rId3"/>
    <p:sldId id="285" r:id="rId4"/>
    <p:sldId id="274" r:id="rId5"/>
    <p:sldId id="284" r:id="rId6"/>
    <p:sldId id="275" r:id="rId7"/>
    <p:sldId id="278" r:id="rId8"/>
    <p:sldId id="279" r:id="rId9"/>
    <p:sldId id="281" r:id="rId10"/>
    <p:sldId id="282" r:id="rId11"/>
    <p:sldId id="286" r:id="rId12"/>
    <p:sldId id="273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4" r:id="rId30"/>
    <p:sldId id="305" r:id="rId31"/>
    <p:sldId id="303" r:id="rId32"/>
  </p:sldIdLst>
  <p:sldSz cx="9144000" cy="5143500" type="screen16x9"/>
  <p:notesSz cx="6858000" cy="9144000"/>
  <p:embeddedFontLst>
    <p:embeddedFont>
      <p:font typeface="Titillium Web" panose="020B060402020202020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itillium Web ExtraLight" panose="020B060402020202020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8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65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72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381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858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237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534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471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922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62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050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504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1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76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405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18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99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88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_2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22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3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525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979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541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313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0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40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08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80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35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52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282025" y="228600"/>
            <a:ext cx="8581500" cy="2290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CHAOS ENGINEERING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 proof of concept using Gremlin and Chaos </a:t>
            </a:r>
            <a:r>
              <a:rPr lang="en" sz="2400" dirty="0" smtClean="0"/>
              <a:t>Toolkit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Titillium Web"/>
                <a:ea typeface="Titillium Web"/>
                <a:cs typeface="Titillium Web"/>
                <a:sym typeface="Titillium Web"/>
              </a:rPr>
              <a:t>Matheus Manhães e Felipe Oliveira</a:t>
            </a:r>
            <a:endParaRPr sz="18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9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8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VISÃO GERAL DA ENGENHARIA DO CAOS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pt-BR" dirty="0" smtClean="0"/>
              <a:t>Da onde surgiu?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Somente para o Netflix?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Resiliência.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pt-BR" dirty="0" smtClean="0"/>
              <a:t>E</a:t>
            </a:r>
            <a:r>
              <a:rPr lang="en" dirty="0" smtClean="0"/>
              <a:t>tc.</a:t>
            </a:r>
            <a:endParaRPr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00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xfrm>
            <a:off x="750066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Engenharia do Caos e Testes Tradicionais</a:t>
            </a:r>
            <a:endParaRPr dirty="0"/>
          </a:p>
        </p:txBody>
      </p:sp>
      <p:graphicFrame>
        <p:nvGraphicFramePr>
          <p:cNvPr id="907" name="Google Shape;907;p27"/>
          <p:cNvGraphicFramePr/>
          <p:nvPr>
            <p:extLst>
              <p:ext uri="{D42A27DB-BD31-4B8C-83A1-F6EECF244321}">
                <p14:modId xmlns:p14="http://schemas.microsoft.com/office/powerpoint/2010/main" val="469843868"/>
              </p:ext>
            </p:extLst>
          </p:nvPr>
        </p:nvGraphicFramePr>
        <p:xfrm>
          <a:off x="405245" y="1180268"/>
          <a:ext cx="8343900" cy="22306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7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Engenharia</a:t>
                      </a:r>
                      <a:r>
                        <a:rPr lang="en" sz="1600" b="1" baseline="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do Caos</a:t>
                      </a:r>
                      <a:endParaRPr sz="1600" b="1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Testes</a:t>
                      </a:r>
                      <a:r>
                        <a:rPr lang="en" sz="1600" b="1" baseline="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Tradicionais</a:t>
                      </a:r>
                      <a:endParaRPr sz="1600" b="1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Abordagem dinâmica. Resultado imprevisível.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Abordagem lógica. Analisa se o resultado observado é igual ao resultado esperado.</a:t>
                      </a:r>
                      <a:endParaRPr lang="pt-BR"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Verifica se o comportamento do sistema como um todo está correto.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Verifica, em cenários específicos, se os códigos estão corretos.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Identifica bugs o mais perto possível do ambiente de produção.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Identifica bugs o mais longe possível do ambiente de produção.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8" name="Google Shape;908;p2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2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5"/>
          <p:cNvSpPr txBox="1">
            <a:spLocks noGrp="1"/>
          </p:cNvSpPr>
          <p:nvPr>
            <p:ph type="title" idx="4294967295"/>
          </p:nvPr>
        </p:nvSpPr>
        <p:spPr>
          <a:xfrm>
            <a:off x="450740" y="2691245"/>
            <a:ext cx="3371400" cy="2009287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latin typeface="Titillium Web"/>
                <a:ea typeface="Titillium Web"/>
                <a:cs typeface="Titillium Web"/>
                <a:sym typeface="Titillium Web"/>
              </a:rPr>
              <a:t>ARQUITETURA</a:t>
            </a:r>
            <a:endParaRPr sz="40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6" name="Google Shape;866;p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sym typeface="Titillium We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01101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</p:spTree>
    <p:extLst>
      <p:ext uri="{BB962C8B-B14F-4D97-AF65-F5344CB8AC3E}">
        <p14:creationId xmlns:p14="http://schemas.microsoft.com/office/powerpoint/2010/main" val="34733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</p:spTree>
    <p:extLst>
      <p:ext uri="{BB962C8B-B14F-4D97-AF65-F5344CB8AC3E}">
        <p14:creationId xmlns:p14="http://schemas.microsoft.com/office/powerpoint/2010/main" val="309190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95" y="3830141"/>
            <a:ext cx="134439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8546725" y="2333640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sp>
        <p:nvSpPr>
          <p:cNvPr id="86" name="CaixaDeTexto 85"/>
          <p:cNvSpPr txBox="1"/>
          <p:nvPr/>
        </p:nvSpPr>
        <p:spPr>
          <a:xfrm>
            <a:off x="7550893" y="3019751"/>
            <a:ext cx="14853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ATAQUE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CPU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SHUTDOWN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GREMLIN</a:t>
            </a:r>
          </a:p>
        </p:txBody>
      </p:sp>
      <p:cxnSp>
        <p:nvCxnSpPr>
          <p:cNvPr id="101" name="Conector de Seta Reta 100"/>
          <p:cNvCxnSpPr/>
          <p:nvPr/>
        </p:nvCxnSpPr>
        <p:spPr>
          <a:xfrm flipV="1">
            <a:off x="8352511" y="2241503"/>
            <a:ext cx="21392" cy="66035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5"/>
          <p:cNvSpPr txBox="1">
            <a:spLocks noGrp="1"/>
          </p:cNvSpPr>
          <p:nvPr>
            <p:ph type="title" idx="4294967295"/>
          </p:nvPr>
        </p:nvSpPr>
        <p:spPr>
          <a:xfrm>
            <a:off x="450740" y="3043632"/>
            <a:ext cx="3371400" cy="165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4000" dirty="0" smtClean="0">
                <a:latin typeface="Titillium Web"/>
                <a:ea typeface="Titillium Web"/>
                <a:cs typeface="Titillium Web"/>
                <a:sym typeface="Titillium Web"/>
              </a:rPr>
              <a:t>PROBLEMA</a:t>
            </a:r>
            <a:endParaRPr sz="40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6" name="Google Shape;866;p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sym typeface="Titillium We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6717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49" y="3134183"/>
            <a:ext cx="3406810" cy="340681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95" y="3830141"/>
            <a:ext cx="134439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 flipV="1">
            <a:off x="6832236" y="2199292"/>
            <a:ext cx="1254494" cy="13636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8546725" y="2333640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sp>
        <p:nvSpPr>
          <p:cNvPr id="85" name="CaixaDeTexto 84"/>
          <p:cNvSpPr txBox="1"/>
          <p:nvPr/>
        </p:nvSpPr>
        <p:spPr>
          <a:xfrm>
            <a:off x="6449830" y="3526796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7550893" y="3019751"/>
            <a:ext cx="14853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ATAQUE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CPU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SHUTDOWN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GREMLIN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5456617" y="3892331"/>
            <a:ext cx="193265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CRIAÇÃO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DOS EXPERIMENTOS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CHAOS TOOLKIT</a:t>
            </a:r>
          </a:p>
        </p:txBody>
      </p:sp>
      <p:cxnSp>
        <p:nvCxnSpPr>
          <p:cNvPr id="101" name="Conector de Seta Reta 100"/>
          <p:cNvCxnSpPr/>
          <p:nvPr/>
        </p:nvCxnSpPr>
        <p:spPr>
          <a:xfrm flipV="1">
            <a:off x="8352511" y="2241503"/>
            <a:ext cx="21392" cy="66035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5"/>
          <p:cNvSpPr txBox="1">
            <a:spLocks noGrp="1"/>
          </p:cNvSpPr>
          <p:nvPr>
            <p:ph type="title" idx="4294967295"/>
          </p:nvPr>
        </p:nvSpPr>
        <p:spPr>
          <a:xfrm>
            <a:off x="450740" y="2691245"/>
            <a:ext cx="3371400" cy="2009287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latin typeface="Titillium Web"/>
                <a:ea typeface="Titillium Web"/>
                <a:cs typeface="Titillium Web"/>
                <a:sym typeface="Titillium Web"/>
              </a:rPr>
              <a:t>ENGENHARIA DO CAOS NA PRÁTICA</a:t>
            </a:r>
            <a:endParaRPr sz="40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6" name="Google Shape;866;p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sym typeface="Titillium We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2337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3" name="1 - Executando as aplicações com deploy n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5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  <p:pic>
        <p:nvPicPr>
          <p:cNvPr id="3" name="2 - Executando teste do Chaos Toolkit (Localhost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215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pic>
        <p:nvPicPr>
          <p:cNvPr id="3" name="4 - Executando teste do Chaos Toolkit com deploy no AWS e replica d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pic>
        <p:nvPicPr>
          <p:cNvPr id="3" name="5 - Executando teste do Chaos Toolkit com deploy no AWS sem replica d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5"/>
          <p:cNvSpPr txBox="1">
            <a:spLocks noGrp="1"/>
          </p:cNvSpPr>
          <p:nvPr>
            <p:ph type="title" idx="4294967295"/>
          </p:nvPr>
        </p:nvSpPr>
        <p:spPr>
          <a:xfrm>
            <a:off x="450739" y="2691245"/>
            <a:ext cx="3996569" cy="2009287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latin typeface="Titillium Web"/>
                <a:ea typeface="Titillium Web"/>
                <a:cs typeface="Titillium Web"/>
                <a:sym typeface="Titillium Web"/>
              </a:rPr>
              <a:t>CONSIDERAÇÕES FINAIS</a:t>
            </a:r>
            <a:endParaRPr sz="40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6" name="Google Shape;866;p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sym typeface="Titillium We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40582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CONTRIBUIÇÕES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452725" y="1385976"/>
            <a:ext cx="39852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smtClean="0"/>
              <a:t>Aqui </a:t>
            </a:r>
            <a:r>
              <a:rPr lang="en" sz="2500" smtClean="0"/>
              <a:t>serão descritas </a:t>
            </a:r>
            <a:r>
              <a:rPr lang="en" sz="2500" dirty="0" smtClean="0"/>
              <a:t>as </a:t>
            </a:r>
            <a:r>
              <a:rPr lang="en" sz="2500" dirty="0" smtClean="0"/>
              <a:t>contribuições</a:t>
            </a:r>
            <a:r>
              <a:rPr lang="en" sz="2500" dirty="0" smtClean="0"/>
              <a:t>.</a:t>
            </a: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87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TRABALHOS FUTUROS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452725" y="1385976"/>
            <a:ext cx="39852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dirty="0" smtClean="0"/>
              <a:t>Aqui </a:t>
            </a:r>
            <a:r>
              <a:rPr lang="en" sz="2500" dirty="0" smtClean="0"/>
              <a:t>serão descritos </a:t>
            </a:r>
            <a:r>
              <a:rPr lang="en" sz="2500" dirty="0" smtClean="0"/>
              <a:t>os trabalhos futuros</a:t>
            </a:r>
            <a:r>
              <a:rPr lang="en" sz="2500" dirty="0" smtClean="0"/>
              <a:t>.</a:t>
            </a: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545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PROBLEMA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452725" y="1385976"/>
            <a:ext cx="39852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dirty="0" smtClean="0"/>
              <a:t>Aqui será descrito o problema.</a:t>
            </a: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3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452724" y="796914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OBRIGADO!</a:t>
            </a:r>
            <a:endParaRPr sz="6000" dirty="0"/>
          </a:p>
        </p:txBody>
      </p:sp>
      <p:sp>
        <p:nvSpPr>
          <p:cNvPr id="1013" name="Google Shape;1013;p3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Perguntas</a:t>
            </a:r>
            <a:r>
              <a:rPr lang="en" b="1" dirty="0" smtClean="0"/>
              <a:t>?</a:t>
            </a:r>
            <a:endParaRPr b="1" dirty="0"/>
          </a:p>
        </p:txBody>
      </p:sp>
      <p:pic>
        <p:nvPicPr>
          <p:cNvPr id="1014" name="Google Shape;1014;p37"/>
          <p:cNvPicPr preferRelativeResize="0"/>
          <p:nvPr/>
        </p:nvPicPr>
        <p:blipFill rotWithShape="1">
          <a:blip r:embed="rId3">
            <a:alphaModFix/>
          </a:blip>
          <a:srcRect l="29032" t="-74" r="24357" b="6947"/>
          <a:stretch/>
        </p:blipFill>
        <p:spPr>
          <a:xfrm>
            <a:off x="5546725" y="544875"/>
            <a:ext cx="3039850" cy="4049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41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5"/>
          <p:cNvSpPr txBox="1">
            <a:spLocks noGrp="1"/>
          </p:cNvSpPr>
          <p:nvPr>
            <p:ph type="title" idx="4294967295"/>
          </p:nvPr>
        </p:nvSpPr>
        <p:spPr>
          <a:xfrm>
            <a:off x="450740" y="3043632"/>
            <a:ext cx="3371400" cy="165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4000" dirty="0" smtClean="0">
                <a:latin typeface="Titillium Web"/>
                <a:ea typeface="Titillium Web"/>
                <a:cs typeface="Titillium Web"/>
                <a:sym typeface="Titillium Web"/>
              </a:rPr>
              <a:t>SOLUÇÃO</a:t>
            </a:r>
            <a:endParaRPr sz="40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6" name="Google Shape;866;p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sym typeface="Titillium We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06738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SOLUÇÃO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452725" y="1385976"/>
            <a:ext cx="39852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dirty="0" smtClean="0"/>
              <a:t>Aqui será descrita a solução.</a:t>
            </a: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99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5"/>
          <p:cNvSpPr txBox="1">
            <a:spLocks noGrp="1"/>
          </p:cNvSpPr>
          <p:nvPr>
            <p:ph type="title" idx="4294967295"/>
          </p:nvPr>
        </p:nvSpPr>
        <p:spPr>
          <a:xfrm>
            <a:off x="450740" y="3043632"/>
            <a:ext cx="3371400" cy="165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latin typeface="Titillium Web"/>
                <a:ea typeface="Titillium Web"/>
                <a:cs typeface="Titillium Web"/>
                <a:sym typeface="Titillium Web"/>
              </a:rPr>
              <a:t>MOTIVAÇÃO</a:t>
            </a:r>
            <a:endParaRPr sz="40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6" name="Google Shape;866;p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sym typeface="Titillium We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07908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MOTIVAÇÃO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452725" y="1385976"/>
            <a:ext cx="39852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dirty="0" smtClean="0"/>
              <a:t>Aqui será descrita a </a:t>
            </a:r>
            <a:r>
              <a:rPr lang="en" sz="2500" dirty="0" smtClean="0"/>
              <a:t>motivação</a:t>
            </a:r>
            <a:r>
              <a:rPr lang="en" sz="2500" dirty="0" smtClean="0"/>
              <a:t>.</a:t>
            </a: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19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5"/>
          <p:cNvSpPr txBox="1">
            <a:spLocks noGrp="1"/>
          </p:cNvSpPr>
          <p:nvPr>
            <p:ph type="title" idx="4294967295"/>
          </p:nvPr>
        </p:nvSpPr>
        <p:spPr>
          <a:xfrm>
            <a:off x="450740" y="2691245"/>
            <a:ext cx="3371400" cy="2009287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latin typeface="Titillium Web"/>
                <a:ea typeface="Titillium Web"/>
                <a:cs typeface="Titillium Web"/>
                <a:sym typeface="Titillium Web"/>
              </a:rPr>
              <a:t>O QUE É ENGENHARIA DO CAOS?</a:t>
            </a:r>
            <a:endParaRPr sz="40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6" name="Google Shape;866;p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sym typeface="Titillium We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54561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3200" dirty="0" smtClean="0"/>
              <a:t>“</a:t>
            </a:r>
            <a:r>
              <a:rPr lang="pt-BR" sz="3200" dirty="0"/>
              <a:t>Não é quão forte você consegue bater, mas o quanto você consegue apanhar e </a:t>
            </a:r>
            <a:r>
              <a:rPr lang="pt-BR" sz="3200" dirty="0" smtClean="0"/>
              <a:t>prosseguir</a:t>
            </a:r>
            <a:r>
              <a:rPr lang="en" sz="3200" dirty="0" smtClean="0"/>
              <a:t>.</a:t>
            </a:r>
            <a:r>
              <a:rPr lang="en" sz="3200" dirty="0" smtClean="0">
                <a:solidFill>
                  <a:schemeClr val="lt1"/>
                </a:solidFill>
              </a:rPr>
              <a:t>”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chemeClr val="lt1"/>
                </a:solidFill>
              </a:rPr>
              <a:t>Rocky Balboa</a:t>
            </a:r>
            <a:endParaRPr sz="3200" b="1" dirty="0"/>
          </a:p>
        </p:txBody>
      </p:sp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sym typeface="Titillium We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5047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522</Words>
  <Application>Microsoft Office PowerPoint</Application>
  <PresentationFormat>Apresentação na tela (16:9)</PresentationFormat>
  <Paragraphs>111</Paragraphs>
  <Slides>30</Slides>
  <Notes>17</Notes>
  <HiddenSlides>0</HiddenSlides>
  <MMClips>4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Titillium Web</vt:lpstr>
      <vt:lpstr>Arial</vt:lpstr>
      <vt:lpstr>Calibri Light</vt:lpstr>
      <vt:lpstr>Calibri</vt:lpstr>
      <vt:lpstr>Titillium Web ExtraLight</vt:lpstr>
      <vt:lpstr>Roboto</vt:lpstr>
      <vt:lpstr>Thaliard template</vt:lpstr>
      <vt:lpstr>Tema do Office</vt:lpstr>
      <vt:lpstr>CHAOS ENGINEERING A proof of concept using Gremlin and Chaos Toolkit  Matheus Manhães e Felipe Oliveira </vt:lpstr>
      <vt:lpstr>PROBLEMA</vt:lpstr>
      <vt:lpstr>PROBLEMA</vt:lpstr>
      <vt:lpstr>SOLUÇÃO</vt:lpstr>
      <vt:lpstr>SOLUÇÃO</vt:lpstr>
      <vt:lpstr>MOTIVAÇÃO</vt:lpstr>
      <vt:lpstr>MOTIVAÇÃO</vt:lpstr>
      <vt:lpstr>O QUE É ENGENHARIA DO CAOS?</vt:lpstr>
      <vt:lpstr>Apresentação do PowerPoint</vt:lpstr>
      <vt:lpstr>VISÃO GERAL DA ENGENHARIA DO CAOS</vt:lpstr>
      <vt:lpstr>Engenharia do Caos e Testes Tradicionais</vt:lpstr>
      <vt:lpstr>ARQUITETURA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ENGENHARIA DO CAOS NA 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CONSIDERAÇÕES FINAIS</vt:lpstr>
      <vt:lpstr>CONTRIBUIÇÕES</vt:lpstr>
      <vt:lpstr>TRABALHOS FUTUROS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ENGINEERING A proof of concept using Gremlin and Chaos Toolkit  Matheus Manhães e Felipe Oliveira </dc:title>
  <cp:lastModifiedBy>Matheus Manhães</cp:lastModifiedBy>
  <cp:revision>11</cp:revision>
  <dcterms:modified xsi:type="dcterms:W3CDTF">2019-12-17T03:51:49Z</dcterms:modified>
</cp:coreProperties>
</file>